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Open Sans Bold" panose="020B0604020202020204" charset="0"/>
      <p:regular r:id="rId28"/>
    </p:embeddedFont>
    <p:embeddedFont>
      <p:font typeface="Poppins Bold" panose="020B0604020202020204" charset="-18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27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75760" y="8010246"/>
            <a:ext cx="2365034" cy="2276754"/>
          </a:xfrm>
          <a:custGeom>
            <a:avLst/>
            <a:gdLst/>
            <a:ahLst/>
            <a:cxnLst/>
            <a:rect l="l" t="t" r="r" b="b"/>
            <a:pathLst>
              <a:path w="2365034" h="2276754">
                <a:moveTo>
                  <a:pt x="0" y="0"/>
                </a:moveTo>
                <a:lnTo>
                  <a:pt x="2365034" y="0"/>
                </a:lnTo>
                <a:lnTo>
                  <a:pt x="2365034" y="2276754"/>
                </a:lnTo>
                <a:lnTo>
                  <a:pt x="0" y="22767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687"/>
            </a:stretch>
          </a:blipFill>
        </p:spPr>
      </p:sp>
      <p:sp>
        <p:nvSpPr>
          <p:cNvPr id="4" name="Freeform 4"/>
          <p:cNvSpPr/>
          <p:nvPr/>
        </p:nvSpPr>
        <p:spPr>
          <a:xfrm rot="60926">
            <a:off x="11379149" y="8357002"/>
            <a:ext cx="3623447" cy="1898040"/>
          </a:xfrm>
          <a:custGeom>
            <a:avLst/>
            <a:gdLst/>
            <a:ahLst/>
            <a:cxnLst/>
            <a:rect l="l" t="t" r="r" b="b"/>
            <a:pathLst>
              <a:path w="3623447" h="1898040">
                <a:moveTo>
                  <a:pt x="0" y="0"/>
                </a:moveTo>
                <a:lnTo>
                  <a:pt x="3623447" y="0"/>
                </a:lnTo>
                <a:lnTo>
                  <a:pt x="3623447" y="1898040"/>
                </a:lnTo>
                <a:lnTo>
                  <a:pt x="0" y="1898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134" t="-105044" r="-27092" b="-11579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95597" y="6172200"/>
            <a:ext cx="9839597" cy="8229600"/>
          </a:xfrm>
          <a:custGeom>
            <a:avLst/>
            <a:gdLst/>
            <a:ahLst/>
            <a:cxnLst/>
            <a:rect l="l" t="t" r="r" b="b"/>
            <a:pathLst>
              <a:path w="9839597" h="8229600">
                <a:moveTo>
                  <a:pt x="0" y="0"/>
                </a:moveTo>
                <a:lnTo>
                  <a:pt x="9839597" y="0"/>
                </a:lnTo>
                <a:lnTo>
                  <a:pt x="98395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935" b="-193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51709" y="551017"/>
            <a:ext cx="13784583" cy="621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39"/>
              </a:lnSpc>
            </a:pPr>
            <a:r>
              <a:rPr lang="en-US" sz="11599" b="1" dirty="0" err="1">
                <a:solidFill>
                  <a:srgbClr val="E61F26"/>
                </a:solidFill>
                <a:latin typeface="Poppins Bold"/>
                <a:ea typeface="Poppins Bold"/>
                <a:cs typeface="Poppins Bold"/>
                <a:sym typeface="Poppins Bold"/>
              </a:rPr>
              <a:t>Najpiękniejsze</a:t>
            </a:r>
            <a:r>
              <a:rPr lang="en-US" sz="11599" b="1" dirty="0">
                <a:solidFill>
                  <a:srgbClr val="E61F2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1599" b="1" dirty="0" err="1">
                <a:solidFill>
                  <a:srgbClr val="E61F26"/>
                </a:solidFill>
                <a:latin typeface="Poppins Bold"/>
                <a:ea typeface="Poppins Bold"/>
                <a:cs typeface="Poppins Bold"/>
                <a:sym typeface="Poppins Bold"/>
              </a:rPr>
              <a:t>balkony</a:t>
            </a:r>
            <a:r>
              <a:rPr lang="en-US" sz="11599" b="1" dirty="0">
                <a:solidFill>
                  <a:srgbClr val="E61F2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ctr">
              <a:lnSpc>
                <a:spcPts val="16239"/>
              </a:lnSpc>
            </a:pPr>
            <a:r>
              <a:rPr lang="en-US" sz="11599" b="1" dirty="0" err="1">
                <a:solidFill>
                  <a:srgbClr val="E61F26"/>
                </a:solidFill>
                <a:latin typeface="Poppins Bold"/>
                <a:ea typeface="Poppins Bold"/>
                <a:cs typeface="Poppins Bold"/>
                <a:sym typeface="Poppins Bold"/>
              </a:rPr>
              <a:t>i</a:t>
            </a:r>
            <a:r>
              <a:rPr lang="en-US" sz="11599" b="1" dirty="0">
                <a:solidFill>
                  <a:srgbClr val="E61F2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1599" b="1" dirty="0" err="1">
                <a:solidFill>
                  <a:srgbClr val="E61F26"/>
                </a:solidFill>
                <a:latin typeface="Poppins Bold"/>
                <a:ea typeface="Poppins Bold"/>
                <a:cs typeface="Poppins Bold"/>
                <a:sym typeface="Poppins Bold"/>
              </a:rPr>
              <a:t>zieleńce</a:t>
            </a:r>
            <a:r>
              <a:rPr lang="en-US" sz="11599" b="1" dirty="0">
                <a:solidFill>
                  <a:srgbClr val="E61F26"/>
                </a:solidFill>
                <a:latin typeface="Poppins Bold"/>
                <a:ea typeface="Poppins Bold"/>
                <a:cs typeface="Poppins Bold"/>
                <a:sym typeface="Poppins Bold"/>
              </a:rPr>
              <a:t>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80896"/>
            <a:ext cx="9360756" cy="8264702"/>
          </a:xfrm>
          <a:custGeom>
            <a:avLst/>
            <a:gdLst/>
            <a:ahLst/>
            <a:cxnLst/>
            <a:rect l="l" t="t" r="r" b="b"/>
            <a:pathLst>
              <a:path w="9360756" h="8264702">
                <a:moveTo>
                  <a:pt x="0" y="0"/>
                </a:moveTo>
                <a:lnTo>
                  <a:pt x="9360756" y="0"/>
                </a:lnTo>
                <a:lnTo>
                  <a:pt x="9360756" y="8264702"/>
                </a:lnTo>
                <a:lnTo>
                  <a:pt x="0" y="82647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860" r="-886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758395" y="866775"/>
            <a:ext cx="5266373" cy="143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0"/>
              </a:lnSpc>
            </a:pPr>
            <a:r>
              <a:rPr lang="en-US" sz="8400" b="1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ZIELENIEC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60756" y="4312199"/>
            <a:ext cx="9213444" cy="239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III miejsce</a:t>
            </a:r>
          </a:p>
          <a:p>
            <a:pPr algn="ctr">
              <a:lnSpc>
                <a:spcPts val="9660"/>
              </a:lnSpc>
            </a:pPr>
            <a:r>
              <a:rPr lang="en-US" sz="6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Kowalskiego 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7232" y="0"/>
            <a:ext cx="7796186" cy="9064676"/>
          </a:xfrm>
          <a:custGeom>
            <a:avLst/>
            <a:gdLst/>
            <a:ahLst/>
            <a:cxnLst/>
            <a:rect l="l" t="t" r="r" b="b"/>
            <a:pathLst>
              <a:path w="7796186" h="9064676">
                <a:moveTo>
                  <a:pt x="0" y="0"/>
                </a:moveTo>
                <a:lnTo>
                  <a:pt x="7796186" y="0"/>
                </a:lnTo>
                <a:lnTo>
                  <a:pt x="7796186" y="9064676"/>
                </a:lnTo>
                <a:lnTo>
                  <a:pt x="0" y="9064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337" b="-733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573000" y="866775"/>
            <a:ext cx="5428253" cy="1434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60"/>
              </a:lnSpc>
            </a:pPr>
            <a:r>
              <a:rPr lang="en-US" sz="80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BALKON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87809" y="4312199"/>
            <a:ext cx="9213444" cy="239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 miejsce</a:t>
            </a:r>
          </a:p>
          <a:p>
            <a:pPr algn="ctr">
              <a:lnSpc>
                <a:spcPts val="9660"/>
              </a:lnSpc>
            </a:pPr>
            <a:r>
              <a:rPr lang="en-US" sz="6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Krasnobrodzka 13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85197"/>
            <a:ext cx="13862872" cy="7140842"/>
          </a:xfrm>
          <a:custGeom>
            <a:avLst/>
            <a:gdLst/>
            <a:ahLst/>
            <a:cxnLst/>
            <a:rect l="l" t="t" r="r" b="b"/>
            <a:pathLst>
              <a:path w="13862872" h="7140842">
                <a:moveTo>
                  <a:pt x="0" y="0"/>
                </a:moveTo>
                <a:lnTo>
                  <a:pt x="13862872" y="0"/>
                </a:lnTo>
                <a:lnTo>
                  <a:pt x="13862872" y="7140843"/>
                </a:lnTo>
                <a:lnTo>
                  <a:pt x="0" y="7140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800" b="-2280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020800" y="1070580"/>
            <a:ext cx="4058799" cy="121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BALKON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611181" y="7545416"/>
            <a:ext cx="17870481" cy="239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II miejsce</a:t>
            </a:r>
          </a:p>
          <a:p>
            <a:pPr algn="ctr">
              <a:lnSpc>
                <a:spcPts val="9660"/>
              </a:lnSpc>
            </a:pPr>
            <a:r>
              <a:rPr lang="en-US" sz="6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Kowalskiego 3 (12)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08" y="-114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563600" y="1089056"/>
            <a:ext cx="4245525" cy="121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BALKON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147804" y="7674745"/>
            <a:ext cx="17956929" cy="117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Wyróżnienie, ul. Krasnobrodzka 17</a:t>
            </a:r>
          </a:p>
        </p:txBody>
      </p:sp>
      <p:sp>
        <p:nvSpPr>
          <p:cNvPr id="5" name="Freeform 5"/>
          <p:cNvSpPr/>
          <p:nvPr/>
        </p:nvSpPr>
        <p:spPr>
          <a:xfrm>
            <a:off x="806994" y="883580"/>
            <a:ext cx="9793320" cy="6206945"/>
          </a:xfrm>
          <a:custGeom>
            <a:avLst/>
            <a:gdLst/>
            <a:ahLst/>
            <a:cxnLst/>
            <a:rect l="l" t="t" r="r" b="b"/>
            <a:pathLst>
              <a:path w="9793320" h="6206945">
                <a:moveTo>
                  <a:pt x="0" y="0"/>
                </a:moveTo>
                <a:lnTo>
                  <a:pt x="9793319" y="0"/>
                </a:lnTo>
                <a:lnTo>
                  <a:pt x="9793319" y="6206945"/>
                </a:lnTo>
                <a:lnTo>
                  <a:pt x="0" y="6206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48" r="-14191" b="-36605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5013" y="495594"/>
            <a:ext cx="9694054" cy="7483009"/>
          </a:xfrm>
          <a:custGeom>
            <a:avLst/>
            <a:gdLst/>
            <a:ahLst/>
            <a:cxnLst/>
            <a:rect l="l" t="t" r="r" b="b"/>
            <a:pathLst>
              <a:path w="9694054" h="7483009">
                <a:moveTo>
                  <a:pt x="0" y="0"/>
                </a:moveTo>
                <a:lnTo>
                  <a:pt x="9694055" y="0"/>
                </a:lnTo>
                <a:lnTo>
                  <a:pt x="9694055" y="7483009"/>
                </a:lnTo>
                <a:lnTo>
                  <a:pt x="0" y="74830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86" t="-905" b="-90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030200" y="202231"/>
            <a:ext cx="4846168" cy="121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BALKON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97554" y="2852633"/>
            <a:ext cx="9213444" cy="361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Wyróżnienie</a:t>
            </a:r>
          </a:p>
          <a:p>
            <a:pPr algn="ctr">
              <a:lnSpc>
                <a:spcPts val="9660"/>
              </a:lnSpc>
            </a:pPr>
            <a:r>
              <a:rPr lang="en-US" sz="6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Kowalskiego 3 (78)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31776" y="3897094"/>
            <a:ext cx="16230600" cy="6723707"/>
          </a:xfrm>
          <a:custGeom>
            <a:avLst/>
            <a:gdLst/>
            <a:ahLst/>
            <a:cxnLst/>
            <a:rect l="l" t="t" r="r" b="b"/>
            <a:pathLst>
              <a:path w="16230600" h="6723707">
                <a:moveTo>
                  <a:pt x="0" y="0"/>
                </a:moveTo>
                <a:lnTo>
                  <a:pt x="16230600" y="0"/>
                </a:lnTo>
                <a:lnTo>
                  <a:pt x="16230600" y="6723707"/>
                </a:lnTo>
                <a:lnTo>
                  <a:pt x="0" y="6723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29" r="-432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39860" y="790575"/>
            <a:ext cx="10307423" cy="433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0"/>
              </a:lnSpc>
            </a:pPr>
            <a:r>
              <a:rPr lang="en-US" sz="12478" b="1">
                <a:solidFill>
                  <a:srgbClr val="FF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Osiedle</a:t>
            </a:r>
          </a:p>
          <a:p>
            <a:pPr algn="ctr">
              <a:lnSpc>
                <a:spcPts val="17470"/>
              </a:lnSpc>
            </a:pPr>
            <a:r>
              <a:rPr lang="en-US" sz="12478" b="1">
                <a:solidFill>
                  <a:srgbClr val="FF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TORUŃSKA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7827954" cy="10437272"/>
          </a:xfrm>
          <a:custGeom>
            <a:avLst/>
            <a:gdLst/>
            <a:ahLst/>
            <a:cxnLst/>
            <a:rect l="l" t="t" r="r" b="b"/>
            <a:pathLst>
              <a:path w="7827954" h="10437272">
                <a:moveTo>
                  <a:pt x="0" y="0"/>
                </a:moveTo>
                <a:lnTo>
                  <a:pt x="7827954" y="0"/>
                </a:lnTo>
                <a:lnTo>
                  <a:pt x="7827954" y="10437272"/>
                </a:lnTo>
                <a:lnTo>
                  <a:pt x="0" y="104372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513725" y="6629411"/>
            <a:ext cx="9094288" cy="262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 miejsce, </a:t>
            </a:r>
          </a:p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Suwalska 10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609180" y="1251163"/>
            <a:ext cx="4451628" cy="121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b="1">
                <a:solidFill>
                  <a:srgbClr val="3333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ZIELENIEC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8895" y="-414357"/>
            <a:ext cx="5638194" cy="4339352"/>
          </a:xfrm>
          <a:custGeom>
            <a:avLst/>
            <a:gdLst/>
            <a:ahLst/>
            <a:cxnLst/>
            <a:rect l="l" t="t" r="r" b="b"/>
            <a:pathLst>
              <a:path w="5638194" h="4339352">
                <a:moveTo>
                  <a:pt x="0" y="0"/>
                </a:moveTo>
                <a:lnTo>
                  <a:pt x="5638194" y="0"/>
                </a:lnTo>
                <a:lnTo>
                  <a:pt x="5638194" y="4339352"/>
                </a:lnTo>
                <a:lnTo>
                  <a:pt x="0" y="43393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621" b="-3662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54152" y="0"/>
            <a:ext cx="8219424" cy="10204337"/>
          </a:xfrm>
          <a:custGeom>
            <a:avLst/>
            <a:gdLst/>
            <a:ahLst/>
            <a:cxnLst/>
            <a:rect l="l" t="t" r="r" b="b"/>
            <a:pathLst>
              <a:path w="8219424" h="10204337">
                <a:moveTo>
                  <a:pt x="0" y="0"/>
                </a:moveTo>
                <a:lnTo>
                  <a:pt x="8219424" y="0"/>
                </a:lnTo>
                <a:lnTo>
                  <a:pt x="8219424" y="10204337"/>
                </a:lnTo>
                <a:lnTo>
                  <a:pt x="0" y="10204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98" b="-369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98909" y="3957351"/>
            <a:ext cx="8345091" cy="262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II miejsce, </a:t>
            </a:r>
          </a:p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Poborzańska 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767243"/>
            <a:ext cx="4451628" cy="121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b="1">
                <a:solidFill>
                  <a:srgbClr val="3333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ZIELENIEC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4136" y="0"/>
            <a:ext cx="9073028" cy="6560105"/>
          </a:xfrm>
          <a:custGeom>
            <a:avLst/>
            <a:gdLst/>
            <a:ahLst/>
            <a:cxnLst/>
            <a:rect l="l" t="t" r="r" b="b"/>
            <a:pathLst>
              <a:path w="9073028" h="6560105">
                <a:moveTo>
                  <a:pt x="0" y="0"/>
                </a:moveTo>
                <a:lnTo>
                  <a:pt x="9073027" y="0"/>
                </a:lnTo>
                <a:lnTo>
                  <a:pt x="9073027" y="6560105"/>
                </a:lnTo>
                <a:lnTo>
                  <a:pt x="0" y="6560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2" t="-4661" r="-2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18906" y="6629411"/>
            <a:ext cx="9868257" cy="262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III miejsce, </a:t>
            </a:r>
          </a:p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Kondratowicza 19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31138" y="1273811"/>
            <a:ext cx="4451628" cy="121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b="1">
                <a:solidFill>
                  <a:srgbClr val="3333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ZIELENIEC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5345" y="675709"/>
            <a:ext cx="5371448" cy="5443707"/>
          </a:xfrm>
          <a:custGeom>
            <a:avLst/>
            <a:gdLst/>
            <a:ahLst/>
            <a:cxnLst/>
            <a:rect l="l" t="t" r="r" b="b"/>
            <a:pathLst>
              <a:path w="5371448" h="5443707">
                <a:moveTo>
                  <a:pt x="0" y="0"/>
                </a:moveTo>
                <a:lnTo>
                  <a:pt x="5371448" y="0"/>
                </a:lnTo>
                <a:lnTo>
                  <a:pt x="5371448" y="5443707"/>
                </a:lnTo>
                <a:lnTo>
                  <a:pt x="0" y="5443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01" t="-6315" b="-3156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24327" y="1618073"/>
            <a:ext cx="5682806" cy="8548363"/>
          </a:xfrm>
          <a:custGeom>
            <a:avLst/>
            <a:gdLst/>
            <a:ahLst/>
            <a:cxnLst/>
            <a:rect l="l" t="t" r="r" b="b"/>
            <a:pathLst>
              <a:path w="5682806" h="8548363">
                <a:moveTo>
                  <a:pt x="0" y="0"/>
                </a:moveTo>
                <a:lnTo>
                  <a:pt x="5682806" y="0"/>
                </a:lnTo>
                <a:lnTo>
                  <a:pt x="5682806" y="8548364"/>
                </a:lnTo>
                <a:lnTo>
                  <a:pt x="0" y="8548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09" r="-640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6396120"/>
            <a:ext cx="6698218" cy="262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Wyróżnienie, </a:t>
            </a:r>
          </a:p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Suwalska 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26918" y="1475198"/>
            <a:ext cx="4470088" cy="121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b="1" dirty="0">
                <a:solidFill>
                  <a:srgbClr val="3333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BALKON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74584" y="144308"/>
            <a:ext cx="8727813" cy="8229600"/>
          </a:xfrm>
          <a:custGeom>
            <a:avLst/>
            <a:gdLst/>
            <a:ahLst/>
            <a:cxnLst/>
            <a:rect l="l" t="t" r="r" b="b"/>
            <a:pathLst>
              <a:path w="8727813" h="8229600">
                <a:moveTo>
                  <a:pt x="0" y="0"/>
                </a:moveTo>
                <a:lnTo>
                  <a:pt x="8727813" y="0"/>
                </a:lnTo>
                <a:lnTo>
                  <a:pt x="872781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612970" y="4756546"/>
            <a:ext cx="12264748" cy="3764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799" b="1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Osiedle</a:t>
            </a:r>
          </a:p>
          <a:p>
            <a:pPr algn="ctr">
              <a:lnSpc>
                <a:spcPts val="15119"/>
              </a:lnSpc>
            </a:pPr>
            <a:r>
              <a:rPr lang="en-US" sz="10799" b="1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KONDRATOWICZA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3513" y="0"/>
            <a:ext cx="6998772" cy="9471616"/>
          </a:xfrm>
          <a:custGeom>
            <a:avLst/>
            <a:gdLst/>
            <a:ahLst/>
            <a:cxnLst/>
            <a:rect l="l" t="t" r="r" b="b"/>
            <a:pathLst>
              <a:path w="6998772" h="9471616">
                <a:moveTo>
                  <a:pt x="0" y="0"/>
                </a:moveTo>
                <a:lnTo>
                  <a:pt x="6998773" y="0"/>
                </a:lnTo>
                <a:lnTo>
                  <a:pt x="6998773" y="9471616"/>
                </a:lnTo>
                <a:lnTo>
                  <a:pt x="0" y="9471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49" r="-74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41280" y="6506973"/>
            <a:ext cx="6698218" cy="262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Wyróżnienie, </a:t>
            </a:r>
          </a:p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Suwalska 8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801600" y="1347713"/>
            <a:ext cx="4575929" cy="121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b="1" dirty="0">
                <a:solidFill>
                  <a:srgbClr val="3333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BALKON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5381" y="1274811"/>
            <a:ext cx="13095008" cy="5252807"/>
          </a:xfrm>
          <a:custGeom>
            <a:avLst/>
            <a:gdLst/>
            <a:ahLst/>
            <a:cxnLst/>
            <a:rect l="l" t="t" r="r" b="b"/>
            <a:pathLst>
              <a:path w="13095008" h="5252807">
                <a:moveTo>
                  <a:pt x="0" y="0"/>
                </a:moveTo>
                <a:lnTo>
                  <a:pt x="13095008" y="0"/>
                </a:lnTo>
                <a:lnTo>
                  <a:pt x="13095008" y="5252807"/>
                </a:lnTo>
                <a:lnTo>
                  <a:pt x="0" y="52528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055" b="-709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129570" y="6629411"/>
            <a:ext cx="8028861" cy="262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Wyróżnienie, </a:t>
            </a:r>
          </a:p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Ogińskiego 11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085770" y="1131936"/>
            <a:ext cx="4049256" cy="121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b="1" dirty="0">
                <a:solidFill>
                  <a:srgbClr val="3333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BALKON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97689" y="1878574"/>
            <a:ext cx="8419028" cy="8229600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3581" y="1229900"/>
            <a:ext cx="11027969" cy="433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0"/>
              </a:lnSpc>
            </a:pPr>
            <a:r>
              <a:rPr lang="en-US" sz="12478" b="1">
                <a:solidFill>
                  <a:srgbClr val="FF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Osiedle</a:t>
            </a:r>
          </a:p>
          <a:p>
            <a:pPr algn="ctr">
              <a:lnSpc>
                <a:spcPts val="17470"/>
              </a:lnSpc>
            </a:pPr>
            <a:r>
              <a:rPr lang="en-US" sz="12478" b="1">
                <a:solidFill>
                  <a:srgbClr val="FF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WYSOCKIEGO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5610152" cy="10287000"/>
          </a:xfrm>
          <a:custGeom>
            <a:avLst/>
            <a:gdLst/>
            <a:ahLst/>
            <a:cxnLst/>
            <a:rect l="l" t="t" r="r" b="b"/>
            <a:pathLst>
              <a:path w="5610152" h="10287000">
                <a:moveTo>
                  <a:pt x="0" y="0"/>
                </a:moveTo>
                <a:lnTo>
                  <a:pt x="5610152" y="0"/>
                </a:lnTo>
                <a:lnTo>
                  <a:pt x="561015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569" r="-2095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07817" y="0"/>
            <a:ext cx="4909373" cy="6545831"/>
          </a:xfrm>
          <a:custGeom>
            <a:avLst/>
            <a:gdLst/>
            <a:ahLst/>
            <a:cxnLst/>
            <a:rect l="l" t="t" r="r" b="b"/>
            <a:pathLst>
              <a:path w="4909373" h="6545831">
                <a:moveTo>
                  <a:pt x="0" y="0"/>
                </a:moveTo>
                <a:lnTo>
                  <a:pt x="4909373" y="0"/>
                </a:lnTo>
                <a:lnTo>
                  <a:pt x="4909373" y="6545831"/>
                </a:lnTo>
                <a:lnTo>
                  <a:pt x="0" y="6545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18561" y="6629411"/>
            <a:ext cx="14672486" cy="262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 miejsce, </a:t>
            </a:r>
          </a:p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Wyszogrodzka 10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985608" y="1098289"/>
            <a:ext cx="4451628" cy="121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b="1">
                <a:solidFill>
                  <a:srgbClr val="CB6CE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ZIELENIEC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25541" y="0"/>
            <a:ext cx="11947329" cy="6498633"/>
          </a:xfrm>
          <a:custGeom>
            <a:avLst/>
            <a:gdLst/>
            <a:ahLst/>
            <a:cxnLst/>
            <a:rect l="l" t="t" r="r" b="b"/>
            <a:pathLst>
              <a:path w="11947329" h="6498633">
                <a:moveTo>
                  <a:pt x="0" y="0"/>
                </a:moveTo>
                <a:lnTo>
                  <a:pt x="11947329" y="0"/>
                </a:lnTo>
                <a:lnTo>
                  <a:pt x="11947329" y="6498633"/>
                </a:lnTo>
                <a:lnTo>
                  <a:pt x="0" y="6498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320" b="-125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999848" y="4582814"/>
            <a:ext cx="7605581" cy="5704186"/>
          </a:xfrm>
          <a:custGeom>
            <a:avLst/>
            <a:gdLst/>
            <a:ahLst/>
            <a:cxnLst/>
            <a:rect l="l" t="t" r="r" b="b"/>
            <a:pathLst>
              <a:path w="7605581" h="5704186">
                <a:moveTo>
                  <a:pt x="0" y="0"/>
                </a:moveTo>
                <a:lnTo>
                  <a:pt x="7605581" y="0"/>
                </a:lnTo>
                <a:lnTo>
                  <a:pt x="7605581" y="5704186"/>
                </a:lnTo>
                <a:lnTo>
                  <a:pt x="0" y="57041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576825" y="1273811"/>
            <a:ext cx="4451628" cy="121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b="1">
                <a:solidFill>
                  <a:srgbClr val="CB6CE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ZIELENIEC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425541" y="6491737"/>
            <a:ext cx="10548744" cy="262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II miejsce,  </a:t>
            </a:r>
          </a:p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Wysockiego 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8873741" cy="6655306"/>
          </a:xfrm>
          <a:custGeom>
            <a:avLst/>
            <a:gdLst/>
            <a:ahLst/>
            <a:cxnLst/>
            <a:rect l="l" t="t" r="r" b="b"/>
            <a:pathLst>
              <a:path w="8873741" h="6655306">
                <a:moveTo>
                  <a:pt x="0" y="0"/>
                </a:moveTo>
                <a:lnTo>
                  <a:pt x="8873741" y="0"/>
                </a:lnTo>
                <a:lnTo>
                  <a:pt x="8873741" y="6655306"/>
                </a:lnTo>
                <a:lnTo>
                  <a:pt x="0" y="6655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20550" y="2745143"/>
            <a:ext cx="6867450" cy="6383829"/>
          </a:xfrm>
          <a:custGeom>
            <a:avLst/>
            <a:gdLst/>
            <a:ahLst/>
            <a:cxnLst/>
            <a:rect l="l" t="t" r="r" b="b"/>
            <a:pathLst>
              <a:path w="6867450" h="6383829">
                <a:moveTo>
                  <a:pt x="0" y="0"/>
                </a:moveTo>
                <a:lnTo>
                  <a:pt x="6867450" y="0"/>
                </a:lnTo>
                <a:lnTo>
                  <a:pt x="6867450" y="6383828"/>
                </a:lnTo>
                <a:lnTo>
                  <a:pt x="0" y="6383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94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930181" y="1052105"/>
            <a:ext cx="4451628" cy="121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b="1">
                <a:solidFill>
                  <a:srgbClr val="CB6CE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ZIELENIEC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6629411"/>
            <a:ext cx="10548744" cy="262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II miejsce,  </a:t>
            </a:r>
          </a:p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Bolesławicka 24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0841754" cy="6796459"/>
          </a:xfrm>
          <a:custGeom>
            <a:avLst/>
            <a:gdLst/>
            <a:ahLst/>
            <a:cxnLst/>
            <a:rect l="l" t="t" r="r" b="b"/>
            <a:pathLst>
              <a:path w="10841754" h="6796459">
                <a:moveTo>
                  <a:pt x="0" y="0"/>
                </a:moveTo>
                <a:lnTo>
                  <a:pt x="10841754" y="0"/>
                </a:lnTo>
                <a:lnTo>
                  <a:pt x="10841754" y="6796459"/>
                </a:lnTo>
                <a:lnTo>
                  <a:pt x="0" y="6796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25" b="-1131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030200" y="1162958"/>
            <a:ext cx="4407351" cy="1219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b="1" dirty="0">
                <a:solidFill>
                  <a:srgbClr val="CB6CE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BALKON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77539" y="7313006"/>
            <a:ext cx="10548744" cy="2628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Wyróżnienie,  </a:t>
            </a:r>
          </a:p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Żuromińska 17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7212161"/>
          </a:xfrm>
          <a:custGeom>
            <a:avLst/>
            <a:gdLst/>
            <a:ahLst/>
            <a:cxnLst/>
            <a:rect l="l" t="t" r="r" b="b"/>
            <a:pathLst>
              <a:path w="18288000" h="7212161">
                <a:moveTo>
                  <a:pt x="0" y="0"/>
                </a:moveTo>
                <a:lnTo>
                  <a:pt x="18288000" y="0"/>
                </a:lnTo>
                <a:lnTo>
                  <a:pt x="18288000" y="7212161"/>
                </a:lnTo>
                <a:lnTo>
                  <a:pt x="0" y="72121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93" t="-96344" r="-2505" b="-657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44000" y="7611225"/>
            <a:ext cx="7513887" cy="2415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7"/>
              </a:lnSpc>
            </a:pPr>
            <a:r>
              <a:rPr lang="en-US" sz="691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 miejsce </a:t>
            </a:r>
          </a:p>
          <a:p>
            <a:pPr algn="ctr">
              <a:lnSpc>
                <a:spcPts val="9677"/>
              </a:lnSpc>
            </a:pPr>
            <a:r>
              <a:rPr lang="en-US" sz="691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ul. Suwalska 36E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9622" y="7690359"/>
            <a:ext cx="6675578" cy="1533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03"/>
              </a:lnSpc>
            </a:pPr>
            <a:r>
              <a:rPr lang="en-US" sz="9145" b="1" dirty="0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ZIELENI</a:t>
            </a:r>
            <a:r>
              <a:rPr lang="pl-PL" sz="9145" b="1" dirty="0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</a:t>
            </a:r>
            <a:r>
              <a:rPr lang="en-US" sz="9145" b="1" dirty="0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92056" y="0"/>
            <a:ext cx="9099534" cy="10531014"/>
          </a:xfrm>
          <a:custGeom>
            <a:avLst/>
            <a:gdLst/>
            <a:ahLst/>
            <a:cxnLst/>
            <a:rect l="l" t="t" r="r" b="b"/>
            <a:pathLst>
              <a:path w="9099534" h="10531014">
                <a:moveTo>
                  <a:pt x="0" y="0"/>
                </a:moveTo>
                <a:lnTo>
                  <a:pt x="9099534" y="0"/>
                </a:lnTo>
                <a:lnTo>
                  <a:pt x="9099534" y="10531014"/>
                </a:lnTo>
                <a:lnTo>
                  <a:pt x="0" y="105310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384" b="-982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2913" y="1622396"/>
            <a:ext cx="6803687" cy="2415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77"/>
              </a:lnSpc>
            </a:pPr>
            <a:r>
              <a:rPr lang="en-US" sz="6912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Wyróżnienie</a:t>
            </a:r>
            <a:r>
              <a:rPr lang="en-US" sz="6912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ctr">
              <a:lnSpc>
                <a:spcPts val="9677"/>
              </a:lnSpc>
            </a:pPr>
            <a:r>
              <a:rPr lang="en-US" sz="6912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ul. </a:t>
            </a:r>
            <a:r>
              <a:rPr lang="en-US" sz="6912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Łojewska</a:t>
            </a:r>
            <a:r>
              <a:rPr lang="en-US" sz="6912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44801" y="7864514"/>
            <a:ext cx="5094804" cy="139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7"/>
              </a:lnSpc>
            </a:pPr>
            <a:r>
              <a:rPr lang="en-US" sz="8126" b="1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ZIELENIEC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200" y="0"/>
            <a:ext cx="183642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43400" y="4003617"/>
            <a:ext cx="2524811" cy="6015125"/>
          </a:xfrm>
          <a:custGeom>
            <a:avLst/>
            <a:gdLst/>
            <a:ahLst/>
            <a:cxnLst/>
            <a:rect l="l" t="t" r="r" b="b"/>
            <a:pathLst>
              <a:path w="2524811" h="6015125">
                <a:moveTo>
                  <a:pt x="0" y="0"/>
                </a:moveTo>
                <a:lnTo>
                  <a:pt x="2524811" y="0"/>
                </a:lnTo>
                <a:lnTo>
                  <a:pt x="2524811" y="6015125"/>
                </a:lnTo>
                <a:lnTo>
                  <a:pt x="0" y="6015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341" t="-4471" r="-14051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77766" y="220193"/>
            <a:ext cx="8710234" cy="7022411"/>
          </a:xfrm>
          <a:custGeom>
            <a:avLst/>
            <a:gdLst/>
            <a:ahLst/>
            <a:cxnLst/>
            <a:rect l="l" t="t" r="r" b="b"/>
            <a:pathLst>
              <a:path w="8710234" h="7022411">
                <a:moveTo>
                  <a:pt x="0" y="0"/>
                </a:moveTo>
                <a:lnTo>
                  <a:pt x="8710234" y="0"/>
                </a:lnTo>
                <a:lnTo>
                  <a:pt x="8710234" y="7022412"/>
                </a:lnTo>
                <a:lnTo>
                  <a:pt x="0" y="702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48" r="-374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79242" y="86843"/>
            <a:ext cx="4073757" cy="1131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000" b="1" dirty="0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BALKON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3400" y="1359837"/>
            <a:ext cx="8368824" cy="2375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43"/>
              </a:lnSpc>
            </a:pPr>
            <a:r>
              <a:rPr lang="en-US" sz="6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 </a:t>
            </a:r>
            <a:r>
              <a:rPr lang="en-US" sz="6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miejsce</a:t>
            </a:r>
            <a:endParaRPr lang="en-US" sz="60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9743"/>
              </a:lnSpc>
            </a:pPr>
            <a:r>
              <a:rPr lang="en-US" sz="6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</a:t>
            </a:r>
            <a:r>
              <a:rPr lang="en-US" sz="6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Turmoncka</a:t>
            </a:r>
            <a:r>
              <a:rPr lang="en-US" sz="6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17 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46151" y="3230345"/>
            <a:ext cx="9308517" cy="8358640"/>
          </a:xfrm>
          <a:custGeom>
            <a:avLst/>
            <a:gdLst/>
            <a:ahLst/>
            <a:cxnLst/>
            <a:rect l="l" t="t" r="r" b="b"/>
            <a:pathLst>
              <a:path w="9308517" h="8358640">
                <a:moveTo>
                  <a:pt x="0" y="0"/>
                </a:moveTo>
                <a:lnTo>
                  <a:pt x="9308517" y="0"/>
                </a:lnTo>
                <a:lnTo>
                  <a:pt x="9308517" y="8358640"/>
                </a:lnTo>
                <a:lnTo>
                  <a:pt x="0" y="83586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4242" b="-2424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8249" y="63995"/>
            <a:ext cx="6062433" cy="7442759"/>
          </a:xfrm>
          <a:custGeom>
            <a:avLst/>
            <a:gdLst/>
            <a:ahLst/>
            <a:cxnLst/>
            <a:rect l="l" t="t" r="r" b="b"/>
            <a:pathLst>
              <a:path w="6062433" h="7442759">
                <a:moveTo>
                  <a:pt x="0" y="0"/>
                </a:moveTo>
                <a:lnTo>
                  <a:pt x="6062433" y="0"/>
                </a:lnTo>
                <a:lnTo>
                  <a:pt x="6062433" y="7442759"/>
                </a:lnTo>
                <a:lnTo>
                  <a:pt x="0" y="7442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302" b="-430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60865" y="7701281"/>
            <a:ext cx="4320302" cy="1394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40"/>
              </a:lnSpc>
            </a:pPr>
            <a:r>
              <a:rPr lang="en-US" sz="8100" b="1">
                <a:solidFill>
                  <a:srgbClr val="00BF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BALKON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57154" y="676671"/>
            <a:ext cx="8711645" cy="2414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43"/>
              </a:lnSpc>
            </a:pPr>
            <a:r>
              <a:rPr lang="en-US" sz="6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II </a:t>
            </a:r>
            <a:r>
              <a:rPr lang="en-US" sz="6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miejsce</a:t>
            </a:r>
            <a:endParaRPr lang="en-US" sz="695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9743"/>
              </a:lnSpc>
            </a:pPr>
            <a:r>
              <a:rPr lang="en-US" sz="6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</a:t>
            </a:r>
            <a:r>
              <a:rPr lang="en-US" sz="695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Krasiczyńska</a:t>
            </a:r>
            <a:r>
              <a:rPr lang="en-US" sz="695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9896" y="417660"/>
            <a:ext cx="6840653" cy="9451680"/>
          </a:xfrm>
          <a:custGeom>
            <a:avLst/>
            <a:gdLst/>
            <a:ahLst/>
            <a:cxnLst/>
            <a:rect l="l" t="t" r="r" b="b"/>
            <a:pathLst>
              <a:path w="6840653" h="9451680">
                <a:moveTo>
                  <a:pt x="0" y="0"/>
                </a:moveTo>
                <a:lnTo>
                  <a:pt x="6840653" y="0"/>
                </a:lnTo>
                <a:lnTo>
                  <a:pt x="6840653" y="9451680"/>
                </a:lnTo>
                <a:lnTo>
                  <a:pt x="0" y="945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252687" y="3548132"/>
            <a:ext cx="10387595" cy="433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70"/>
              </a:lnSpc>
            </a:pPr>
            <a:r>
              <a:rPr lang="en-US" sz="12478" b="1">
                <a:solidFill>
                  <a:srgbClr val="FF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Osiedle</a:t>
            </a:r>
          </a:p>
          <a:p>
            <a:pPr algn="ctr">
              <a:lnSpc>
                <a:spcPts val="17470"/>
              </a:lnSpc>
            </a:pPr>
            <a:r>
              <a:rPr lang="en-US" sz="12478" b="1">
                <a:solidFill>
                  <a:srgbClr val="FF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PODGRODZIE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" y="-12932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75109" y="-129329"/>
            <a:ext cx="8118753" cy="10416329"/>
          </a:xfrm>
          <a:custGeom>
            <a:avLst/>
            <a:gdLst/>
            <a:ahLst/>
            <a:cxnLst/>
            <a:rect l="l" t="t" r="r" b="b"/>
            <a:pathLst>
              <a:path w="8118753" h="10416329">
                <a:moveTo>
                  <a:pt x="0" y="0"/>
                </a:moveTo>
                <a:lnTo>
                  <a:pt x="8118753" y="0"/>
                </a:lnTo>
                <a:lnTo>
                  <a:pt x="8118753" y="10416329"/>
                </a:lnTo>
                <a:lnTo>
                  <a:pt x="0" y="10416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73" r="-11325" b="-2335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66024" y="1136708"/>
            <a:ext cx="4853776" cy="1259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ZIELENIEC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200" y="3892052"/>
            <a:ext cx="9794245" cy="2635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 </a:t>
            </a:r>
            <a:r>
              <a:rPr lang="en-US" sz="7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miejsce</a:t>
            </a:r>
            <a:endParaRPr lang="en-US" sz="76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10640"/>
              </a:lnSpc>
            </a:pPr>
            <a:r>
              <a:rPr lang="en-US" sz="7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</a:t>
            </a:r>
            <a:r>
              <a:rPr lang="en-US" sz="76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Krasnobrodzka</a:t>
            </a:r>
            <a:r>
              <a:rPr lang="en-US" sz="7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3092" y="245230"/>
            <a:ext cx="7499829" cy="9796541"/>
          </a:xfrm>
          <a:custGeom>
            <a:avLst/>
            <a:gdLst/>
            <a:ahLst/>
            <a:cxnLst/>
            <a:rect l="l" t="t" r="r" b="b"/>
            <a:pathLst>
              <a:path w="7499829" h="9796541">
                <a:moveTo>
                  <a:pt x="0" y="0"/>
                </a:moveTo>
                <a:lnTo>
                  <a:pt x="7499828" y="0"/>
                </a:lnTo>
                <a:lnTo>
                  <a:pt x="7499828" y="9796540"/>
                </a:lnTo>
                <a:lnTo>
                  <a:pt x="0" y="9796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86" t="-6593" b="-659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31539" y="0"/>
            <a:ext cx="4540049" cy="6053399"/>
          </a:xfrm>
          <a:custGeom>
            <a:avLst/>
            <a:gdLst/>
            <a:ahLst/>
            <a:cxnLst/>
            <a:rect l="l" t="t" r="r" b="b"/>
            <a:pathLst>
              <a:path w="4540049" h="6053399">
                <a:moveTo>
                  <a:pt x="0" y="0"/>
                </a:moveTo>
                <a:lnTo>
                  <a:pt x="4540049" y="0"/>
                </a:lnTo>
                <a:lnTo>
                  <a:pt x="4540049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419027" y="111880"/>
            <a:ext cx="4639628" cy="1198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6000" b="1" dirty="0">
                <a:solidFill>
                  <a:srgbClr val="0097B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ZIELENIEC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64866" y="6658591"/>
            <a:ext cx="9213444" cy="239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II miejsce</a:t>
            </a:r>
          </a:p>
          <a:p>
            <a:pPr algn="ctr">
              <a:lnSpc>
                <a:spcPts val="9660"/>
              </a:lnSpc>
            </a:pPr>
            <a:r>
              <a:rPr lang="en-US" sz="69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ul. Krasnobrodzka 13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175</Words>
  <Application>Microsoft Office PowerPoint</Application>
  <PresentationFormat>Niestandardowy</PresentationFormat>
  <Paragraphs>72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1" baseType="lpstr">
      <vt:lpstr>Poppins Bold</vt:lpstr>
      <vt:lpstr>Open Sans Bold</vt:lpstr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Balkony i ziele 2025</dc:title>
  <cp:lastModifiedBy>Monika Kwiatkowska</cp:lastModifiedBy>
  <cp:revision>3</cp:revision>
  <dcterms:created xsi:type="dcterms:W3CDTF">2006-08-16T00:00:00Z</dcterms:created>
  <dcterms:modified xsi:type="dcterms:W3CDTF">2025-09-10T08:37:13Z</dcterms:modified>
  <dc:identifier>DAGyAgzI9Qc</dc:identifier>
</cp:coreProperties>
</file>